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1629B-4FD4-4257-8625-72E27D5CB870}" type="datetimeFigureOut">
              <a:rPr lang="es-ES" smtClean="0"/>
              <a:pPr/>
              <a:t>09/10/2014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B252-B334-4EED-8061-A6E77A52F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flipH="1">
            <a:off x="611560" y="2130425"/>
            <a:ext cx="74240" cy="74439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>
            <a:off x="8888016" y="6237312"/>
            <a:ext cx="255984" cy="406896"/>
          </a:xfrm>
        </p:spPr>
        <p:txBody>
          <a:bodyPr>
            <a:normAutofit fontScale="77500" lnSpcReduction="20000"/>
          </a:bodyPr>
          <a:lstStyle/>
          <a:p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2" cstate="print"/>
          <a:srcRect l="41799" t="9302" r="24515" b="81396"/>
          <a:stretch>
            <a:fillRect/>
          </a:stretch>
        </p:blipFill>
        <p:spPr bwMode="auto">
          <a:xfrm>
            <a:off x="2699792" y="3573016"/>
            <a:ext cx="33843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2" cstate="print"/>
          <a:srcRect l="16314" t="12002" r="59083" b="74709"/>
          <a:stretch>
            <a:fillRect/>
          </a:stretch>
        </p:blipFill>
        <p:spPr bwMode="auto">
          <a:xfrm>
            <a:off x="1475656" y="1412776"/>
            <a:ext cx="61912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Autofit/>
          </a:bodyPr>
          <a:lstStyle/>
          <a:p>
            <a:r>
              <a:rPr lang="es-ES" sz="2800" b="1" dirty="0"/>
              <a:t>¿Que producen</a:t>
            </a:r>
            <a:r>
              <a:rPr lang="es-ES" sz="2800" b="1" dirty="0" smtClean="0"/>
              <a:t>?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ICAT es una empresa de fabricación de muebles para oficina de melanina es importante mencionar que está sujeto a normas del SGC ISO-9001:2008 y está en un proceso de mejora continua.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>
            <a:off x="7884367" y="234888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s-ES_tradnl" dirty="0" smtClean="0"/>
              <a:t>Objetivos del participante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512768" cy="3649960"/>
          </a:xfrm>
        </p:spPr>
        <p:txBody>
          <a:bodyPr/>
          <a:lstStyle/>
          <a:p>
            <a:r>
              <a:rPr lang="es-ES_tradnl" dirty="0" smtClean="0"/>
              <a:t>•</a:t>
            </a:r>
            <a:r>
              <a:rPr lang="es-ES_tradnl" sz="2800" dirty="0" smtClean="0"/>
              <a:t>Encontrar áreas de oportunidad en cada una de las operaciones.</a:t>
            </a:r>
          </a:p>
          <a:p>
            <a:r>
              <a:rPr lang="es-ES_tradnl" sz="2800" dirty="0" smtClean="0"/>
              <a:t>•Diseñar un plan de control para cada una de las actividades realizadas.</a:t>
            </a:r>
          </a:p>
          <a:p>
            <a:r>
              <a:rPr lang="es-ES_tradnl" sz="2800" dirty="0" smtClean="0"/>
              <a:t>•Verificar el seguimiento de la norma de ISO-9001 en la empresa</a:t>
            </a:r>
          </a:p>
          <a:p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s-ES_tradnl" dirty="0" smtClean="0"/>
              <a:t>Diagrama proceso de flujo </a:t>
            </a:r>
            <a:r>
              <a:rPr lang="es-ES_tradnl" dirty="0" err="1" smtClean="0"/>
              <a:t>gral</a:t>
            </a:r>
            <a:r>
              <a:rPr lang="es-ES_tradnl" dirty="0" smtClean="0"/>
              <a:t>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 l="26631" t="54942" r="25221" b="10174"/>
          <a:stretch>
            <a:fillRect/>
          </a:stretch>
        </p:blipFill>
        <p:spPr bwMode="auto">
          <a:xfrm>
            <a:off x="1259632" y="2204864"/>
            <a:ext cx="5952197" cy="314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s-ES_tradnl" dirty="0" smtClean="0"/>
              <a:t>¿ Como podemos encontrar áreas de oportunidad 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6584776" cy="3289920"/>
          </a:xfrm>
        </p:spPr>
        <p:txBody>
          <a:bodyPr/>
          <a:lstStyle/>
          <a:p>
            <a:r>
              <a:rPr lang="es-ES_tradnl" dirty="0" smtClean="0"/>
              <a:t>Analizando las operaciones del operador en cada actividad, elaborando diagramas de operación.</a:t>
            </a:r>
          </a:p>
          <a:p>
            <a:r>
              <a:rPr lang="es-ES_tradnl" dirty="0" smtClean="0"/>
              <a:t>Estudiando los tiempos de cada pedido y el control de almacenes.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85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¿Que producen?  ICAT es una empresa de fabricación de muebles para oficina de melanina es importante mencionar que está sujeto a normas del SGC ISO-9001:2008 y está en un proceso de mejora continua.</vt:lpstr>
      <vt:lpstr>Objetivos del participante</vt:lpstr>
      <vt:lpstr>Diagrama proceso de flujo gral.</vt:lpstr>
      <vt:lpstr>¿ Como podemos encontrar áreas de oportunidad ?</vt:lpstr>
    </vt:vector>
  </TitlesOfParts>
  <Company>Universidad de Sonora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Conchita</dc:creator>
  <cp:lastModifiedBy>Conchita</cp:lastModifiedBy>
  <cp:revision>2</cp:revision>
  <dcterms:created xsi:type="dcterms:W3CDTF">2014-10-09T07:20:03Z</dcterms:created>
  <dcterms:modified xsi:type="dcterms:W3CDTF">2014-10-09T07:38:01Z</dcterms:modified>
</cp:coreProperties>
</file>